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5" r:id="rId5"/>
    <p:sldId id="303" r:id="rId6"/>
    <p:sldId id="306" r:id="rId7"/>
    <p:sldId id="311" r:id="rId8"/>
    <p:sldId id="321" r:id="rId9"/>
    <p:sldId id="322" r:id="rId10"/>
    <p:sldId id="314" r:id="rId11"/>
    <p:sldId id="315" r:id="rId12"/>
  </p:sldIdLst>
  <p:sldSz cx="10058400" cy="7772400"/>
  <p:notesSz cx="6934200" cy="9220200"/>
  <p:custDataLst>
    <p:tags r:id="rId15"/>
  </p:custDataLst>
  <p:defaultTextStyle>
    <a:defPPr>
      <a:defRPr lang="en-US"/>
    </a:defPPr>
    <a:lvl1pPr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7644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7056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6468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5881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3056473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565886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4075298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360">
          <p15:clr>
            <a:srgbClr val="A4A3A4"/>
          </p15:clr>
        </p15:guide>
        <p15:guide id="3" orient="horz" pos="3101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orient="horz" pos="2666">
          <p15:clr>
            <a:srgbClr val="A4A3A4"/>
          </p15:clr>
        </p15:guide>
        <p15:guide id="6" orient="horz" pos="1034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3536">
          <p15:clr>
            <a:srgbClr val="A4A3A4"/>
          </p15:clr>
        </p15:guide>
        <p15:guide id="9" pos="3168">
          <p15:clr>
            <a:srgbClr val="A4A3A4"/>
          </p15:clr>
        </p15:guide>
        <p15:guide id="10" pos="264">
          <p15:clr>
            <a:srgbClr val="A4A3A4"/>
          </p15:clr>
        </p15:guide>
        <p15:guide id="11" pos="952">
          <p15:clr>
            <a:srgbClr val="A4A3A4"/>
          </p15:clr>
        </p15:guide>
        <p15:guide id="12" pos="6163">
          <p15:clr>
            <a:srgbClr val="A4A3A4"/>
          </p15:clr>
        </p15:guide>
        <p15:guide id="13" pos="5829">
          <p15:clr>
            <a:srgbClr val="A4A3A4"/>
          </p15:clr>
        </p15:guide>
        <p15:guide id="14" pos="5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bie Lester" initials="RL" lastIdx="11" clrIdx="0"/>
  <p:cmAuthor id="1" name="Jim McCall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74"/>
    <a:srgbClr val="EC008C"/>
    <a:srgbClr val="B9AD13"/>
    <a:srgbClr val="6DB33F"/>
    <a:srgbClr val="777877"/>
    <a:srgbClr val="008DA8"/>
    <a:srgbClr val="00738E"/>
    <a:srgbClr val="272727"/>
    <a:srgbClr val="A5A6A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D5B97A-E413-4DE3-8222-3993F46AFF09}" v="27" dt="2018-07-17T17:36:54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7" autoAdjust="0"/>
    <p:restoredTop sz="99373" autoAdjust="0"/>
  </p:normalViewPr>
  <p:slideViewPr>
    <p:cSldViewPr>
      <p:cViewPr varScale="1">
        <p:scale>
          <a:sx n="81" d="100"/>
          <a:sy n="81" d="100"/>
        </p:scale>
        <p:origin x="1536" y="58"/>
      </p:cViewPr>
      <p:guideLst>
        <p:guide orient="horz" pos="163"/>
        <p:guide orient="horz" pos="1360"/>
        <p:guide orient="horz" pos="3101"/>
        <p:guide orient="horz" pos="4570"/>
        <p:guide orient="horz" pos="2666"/>
        <p:guide orient="horz" pos="1034"/>
        <p:guide orient="horz" pos="544"/>
        <p:guide orient="horz" pos="3536"/>
        <p:guide pos="3168"/>
        <p:guide pos="264"/>
        <p:guide pos="952"/>
        <p:guide pos="6163"/>
        <p:guide pos="5829"/>
        <p:guide pos="528"/>
      </p:guideLst>
    </p:cSldViewPr>
  </p:slideViewPr>
  <p:outlineViewPr>
    <p:cViewPr>
      <p:scale>
        <a:sx n="33" d="100"/>
        <a:sy n="33" d="100"/>
      </p:scale>
      <p:origin x="0" y="5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786" y="96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latin typeface="Arial Bold" charset="0"/>
              </a:rPr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5759BE79-DE85-4CB4-8F82-32C310FB14AE}" type="datetimeFigureOut">
              <a:rPr lang="en-US" b="1">
                <a:latin typeface="Arial Bold" charset="0"/>
              </a:rPr>
              <a:pPr>
                <a:defRPr/>
              </a:pPr>
              <a:t>7/17/2018</a:t>
            </a:fld>
            <a:endParaRPr lang="en-US" b="1" dirty="0">
              <a:latin typeface="Arial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17827" y="8757590"/>
            <a:ext cx="614769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A21C7F6B-DBFF-403A-9605-FA0EFE2C5B40}" type="slidenum">
              <a:rPr lang="en-US" b="1">
                <a:latin typeface="Arial Bold" charset="0"/>
              </a:rPr>
              <a:pPr>
                <a:defRPr/>
              </a:pPr>
              <a:t>‹#›</a:t>
            </a:fld>
            <a:endParaRPr lang="en-US" b="1" dirty="0"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6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b="1" i="0" dirty="0" smtClean="0">
                <a:latin typeface="Arial Bold" charset="0"/>
              </a:defRPr>
            </a:lvl1pPr>
          </a:lstStyle>
          <a:p>
            <a:pPr>
              <a:defRPr/>
            </a:pPr>
            <a:r>
              <a:rPr lang="en-US" dirty="0"/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61845FFA-21E1-4976-8B9C-1C0D733F709C}" type="datetimeFigureOut">
              <a:rPr lang="en-US" smtClean="0"/>
              <a:pPr>
                <a:defRPr/>
              </a:pPr>
              <a:t>7/17/2018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0313" y="692150"/>
            <a:ext cx="4473575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40781" y="8757590"/>
            <a:ext cx="691815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0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017056" rtl="0" fontAlgn="base">
      <a:lnSpc>
        <a:spcPct val="90000"/>
      </a:lnSpc>
      <a:spcBef>
        <a:spcPct val="30000"/>
      </a:spcBef>
      <a:spcAft>
        <a:spcPts val="377"/>
      </a:spcAft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1pPr>
    <a:lvl2pPr marL="237018" indent="-116740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2pPr>
    <a:lvl3pPr marL="364371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3pPr>
    <a:lvl4pPr marL="537713" indent="-162729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4pPr>
    <a:lvl5pPr marL="684523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5pPr>
    <a:lvl6pPr marL="2546960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351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743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135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3611" r="1361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2209800"/>
            <a:ext cx="10058400" cy="3391410"/>
            <a:chOff x="0" y="2590800"/>
            <a:chExt cx="10058400" cy="3391410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0" y="2590800"/>
              <a:ext cx="10058400" cy="339141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343403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rgbClr val="E20074"/>
                  </a:solidFill>
                  <a:latin typeface="Tele-GroteskUlt" pitchFamily="2" charset="0"/>
                  <a:ea typeface="+mj-ea"/>
                  <a:cs typeface="Tele-GroteskUlt" pitchFamily="2" charset="0"/>
                </a:defRPr>
              </a:lvl1pPr>
            </a:lstStyle>
            <a:p>
              <a:pPr algn="ctr"/>
              <a:r>
                <a:rPr lang="en-US" sz="18260" spc="-330" dirty="0">
                  <a:solidFill>
                    <a:srgbClr val="E20074"/>
                  </a:solidFill>
                  <a:latin typeface="+mn-lt"/>
                </a:rPr>
                <a:t>Q  </a:t>
              </a:r>
              <a:r>
                <a:rPr lang="en-US" sz="18260" dirty="0">
                  <a:solidFill>
                    <a:srgbClr val="E20074"/>
                  </a:solidFill>
                  <a:latin typeface="+mn-lt"/>
                </a:rPr>
                <a:t>A</a:t>
              </a:r>
            </a:p>
          </p:txBody>
        </p:sp>
        <p:sp>
          <p:nvSpPr>
            <p:cNvPr id="2" name="TextBox 1"/>
            <p:cNvSpPr txBox="1"/>
            <p:nvPr userDrawn="1"/>
          </p:nvSpPr>
          <p:spPr>
            <a:xfrm>
              <a:off x="4657825" y="3599628"/>
              <a:ext cx="990600" cy="158197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spcAft>
                  <a:spcPts val="2400"/>
                </a:spcAft>
                <a:buNone/>
              </a:pPr>
              <a:r>
                <a:rPr lang="en-US" sz="9600" kern="1200" spc="330" dirty="0">
                  <a:solidFill>
                    <a:schemeClr val="bg1"/>
                  </a:solidFill>
                  <a:latin typeface="Arial" pitchFamily="34" charset="0"/>
                  <a:ea typeface="+mn-ea"/>
                  <a:cs typeface="+mn-cs"/>
                </a:rPr>
                <a:t>&amp;</a:t>
              </a:r>
              <a:endPara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485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281940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20" r:id="rId3"/>
  </p:sldLayoutIdLst>
  <p:transition>
    <p:fade/>
  </p:transition>
  <p:hf hdr="0" dt="0"/>
  <p:txStyles>
    <p:titleStyle>
      <a:lvl1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lang="en-US" sz="4200" b="1" i="0" u="none" kern="1200" spc="-111" dirty="0">
          <a:ln w="3175">
            <a:noFill/>
          </a:ln>
          <a:solidFill>
            <a:srgbClr val="EC008C"/>
          </a:solidFill>
          <a:latin typeface="+mj-lt"/>
          <a:ea typeface="Arial" charset="0"/>
          <a:cs typeface="Arial" charset="0"/>
        </a:defRPr>
      </a:lvl1pPr>
      <a:lvl2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2pPr>
      <a:lvl3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3pPr>
      <a:lvl4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4pPr>
      <a:lvl5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5pPr>
      <a:lvl6pPr marL="509412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6pPr>
      <a:lvl7pPr marL="1018824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7pPr>
      <a:lvl8pPr marL="1528237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8pPr>
      <a:lvl9pPr marL="2037649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9pPr>
    </p:titleStyle>
    <p:bodyStyle>
      <a:lvl1pPr marL="254706" indent="-254706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573089" indent="-318383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ü"/>
        <a:defRPr sz="2700" kern="1200">
          <a:solidFill>
            <a:schemeClr val="tx2"/>
          </a:solidFill>
          <a:latin typeface="+mn-lt"/>
          <a:ea typeface="+mn-ea"/>
          <a:cs typeface="+mn-cs"/>
        </a:defRPr>
      </a:lvl2pPr>
      <a:lvl3pPr marL="700442" indent="-18395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082501" indent="-194567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4560" indent="-18572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801655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047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439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831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92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8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17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568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96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351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74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13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7142" r="9586"/>
          <a:stretch/>
        </p:blipFill>
        <p:spPr>
          <a:xfrm flipH="1">
            <a:off x="-1" y="0"/>
            <a:ext cx="10058401" cy="777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17870" y="4636911"/>
            <a:ext cx="3962399" cy="563674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5167" y="2868334"/>
            <a:ext cx="1122634" cy="583478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17670" y="3048000"/>
            <a:ext cx="7086600" cy="20574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14" y="7391400"/>
            <a:ext cx="954169" cy="1550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9870" y="5050783"/>
            <a:ext cx="2882729" cy="149801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28600" y="2952815"/>
            <a:ext cx="2590801" cy="72058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0" y="3048000"/>
            <a:ext cx="2412663" cy="20027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49938" y="3048000"/>
            <a:ext cx="2882732" cy="61728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5759"/>
          <a:stretch/>
        </p:blipFill>
        <p:spPr>
          <a:xfrm flipH="1">
            <a:off x="3139602" y="228600"/>
            <a:ext cx="6461598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9793" y="7541373"/>
            <a:ext cx="95417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TR# 2017325</a:t>
            </a:r>
          </a:p>
        </p:txBody>
      </p:sp>
    </p:spTree>
    <p:extLst>
      <p:ext uri="{BB962C8B-B14F-4D97-AF65-F5344CB8AC3E}">
        <p14:creationId xmlns:p14="http://schemas.microsoft.com/office/powerpoint/2010/main" val="18458926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b="21819"/>
          <a:stretch/>
        </p:blipFill>
        <p:spPr>
          <a:xfrm>
            <a:off x="2926081" y="2851998"/>
            <a:ext cx="3850438" cy="457264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2704" y="492417"/>
            <a:ext cx="8744285" cy="2022875"/>
            <a:chOff x="609600" y="762000"/>
            <a:chExt cx="8744285" cy="2022875"/>
          </a:xfrm>
        </p:grpSpPr>
        <p:sp>
          <p:nvSpPr>
            <p:cNvPr id="27" name="Rectangle 26"/>
            <p:cNvSpPr/>
            <p:nvPr/>
          </p:nvSpPr>
          <p:spPr>
            <a:xfrm>
              <a:off x="609600" y="1101247"/>
              <a:ext cx="5715645" cy="1443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689" y="875082"/>
              <a:ext cx="318873" cy="1183014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984125" y="2449534"/>
              <a:ext cx="3906192" cy="21746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7006" y="762000"/>
              <a:ext cx="2471264" cy="5915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13509" y="1557924"/>
              <a:ext cx="1140376" cy="110037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4125" y="875082"/>
              <a:ext cx="8131257" cy="167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 Placeholder 5"/>
            <p:cNvSpPr txBox="1">
              <a:spLocks/>
            </p:cNvSpPr>
            <p:nvPr/>
          </p:nvSpPr>
          <p:spPr>
            <a:xfrm>
              <a:off x="1163984" y="1032275"/>
              <a:ext cx="7951398" cy="1752600"/>
            </a:xfrm>
            <a:prstGeom prst="rect">
              <a:avLst/>
            </a:prstGeom>
          </p:spPr>
          <p:txBody>
            <a:bodyPr/>
            <a:lstStyle>
              <a:lvl1pPr marL="0" indent="0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None/>
                <a:defRPr sz="4000" kern="1200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defRPr>
              </a:lvl1pPr>
              <a:lvl2pPr marL="573089" indent="-318383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ü"/>
                <a:defRPr sz="20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700442" indent="-18395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082501" indent="-194567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464560" indent="-18572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801655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11047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20439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9831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+mn-lt"/>
                </a:rPr>
                <a:t>Meet Your</a:t>
              </a:r>
            </a:p>
            <a:p>
              <a:pPr>
                <a:spcBef>
                  <a:spcPts val="0"/>
                </a:spcBef>
              </a:pPr>
              <a:r>
                <a:rPr lang="en-US" sz="5000" dirty="0"/>
                <a:t>Customers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5" name="Rectangle 34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2</a:t>
                </a:fld>
                <a:r>
                  <a:rPr lang="en-US" sz="1400" dirty="0"/>
                  <a:t> – Meet Your Customers</a:t>
                </a: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46498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3</a:t>
                </a:fld>
                <a:r>
                  <a:rPr lang="en-US" sz="1400" dirty="0"/>
                  <a:t> – Meet Your Customers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INTRO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6800" y="1867779"/>
            <a:ext cx="7825155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Our customers are as different as we are!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Listen to find out what’s important to customers.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Make the connection between the customers’ lifestyle and our wireless solutions, to tailor your recommendation.</a:t>
            </a:r>
          </a:p>
        </p:txBody>
      </p:sp>
    </p:spTree>
    <p:extLst>
      <p:ext uri="{BB962C8B-B14F-4D97-AF65-F5344CB8AC3E}">
        <p14:creationId xmlns:p14="http://schemas.microsoft.com/office/powerpoint/2010/main" val="20526135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85352" y="379505"/>
            <a:ext cx="4191000" cy="838200"/>
            <a:chOff x="185185" y="210818"/>
            <a:chExt cx="4950276" cy="917175"/>
          </a:xfrm>
        </p:grpSpPr>
        <p:sp>
          <p:nvSpPr>
            <p:cNvPr id="13" name="Rectangle 12"/>
            <p:cNvSpPr/>
            <p:nvPr/>
          </p:nvSpPr>
          <p:spPr>
            <a:xfrm>
              <a:off x="185185" y="429522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3563" y="210818"/>
              <a:ext cx="2590801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71722" y="666144"/>
              <a:ext cx="963739" cy="38913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67583" y="433313"/>
              <a:ext cx="2561617" cy="6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9559" y="273325"/>
              <a:ext cx="4699642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DO IT YOURSELF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424459" y="615159"/>
            <a:ext cx="1417321" cy="621984"/>
            <a:chOff x="103381" y="198949"/>
            <a:chExt cx="5071309" cy="929044"/>
          </a:xfrm>
        </p:grpSpPr>
        <p:sp>
          <p:nvSpPr>
            <p:cNvPr id="30" name="Rectangle 29"/>
            <p:cNvSpPr/>
            <p:nvPr/>
          </p:nvSpPr>
          <p:spPr>
            <a:xfrm>
              <a:off x="103381" y="198949"/>
              <a:ext cx="2590802" cy="720586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13071" y="433313"/>
              <a:ext cx="2561619" cy="6946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558" y="273326"/>
              <a:ext cx="4699641" cy="7861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40 MIN</a:t>
              </a:r>
              <a:endParaRPr lang="en-US" sz="20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33400" y="1848546"/>
            <a:ext cx="5943600" cy="2377440"/>
            <a:chOff x="886248" y="1981200"/>
            <a:chExt cx="3295406" cy="2047672"/>
          </a:xfrm>
        </p:grpSpPr>
        <p:sp>
          <p:nvSpPr>
            <p:cNvPr id="26" name="Rectangle 25"/>
            <p:cNvSpPr/>
            <p:nvPr/>
          </p:nvSpPr>
          <p:spPr>
            <a:xfrm>
              <a:off x="886248" y="3627073"/>
              <a:ext cx="3238667" cy="401799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50515" y="2338079"/>
              <a:ext cx="3231139" cy="162432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</a:rPr>
                <a:t>Watch the customer profile videos and take notes:</a:t>
              </a:r>
            </a:p>
            <a:p>
              <a:pPr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solidFill>
                  <a:schemeClr val="bg1"/>
                </a:solidFill>
              </a:endParaRPr>
            </a:p>
            <a:p>
              <a:pPr marL="117475" indent="-117475" defTabSz="914099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What’s important to them?</a:t>
              </a:r>
            </a:p>
            <a:p>
              <a:pPr marL="117475" indent="-117475" defTabSz="914099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How do they spend their time?</a:t>
              </a:r>
            </a:p>
            <a:p>
              <a:pPr marL="117475" indent="-117475" defTabSz="914099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How do they use wireless?</a:t>
              </a:r>
            </a:p>
            <a:p>
              <a:pPr marL="117475" indent="-117475" defTabSz="914099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What pain points have they experienced?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6248" y="1981200"/>
              <a:ext cx="3238667" cy="43529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MEET YOUR CUSTOMERS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60" name="Rectangle 5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Rectangle 6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2" name="Rectangle 6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4</a:t>
                </a:fld>
                <a:r>
                  <a:rPr lang="en-US" sz="1400" dirty="0"/>
                  <a:t> – Meet Your Customers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803" y="2353946"/>
            <a:ext cx="3108960" cy="446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486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38900" b="-1"/>
          <a:stretch/>
        </p:blipFill>
        <p:spPr>
          <a:xfrm>
            <a:off x="0" y="0"/>
            <a:ext cx="10058400" cy="3456158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725649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663072"/>
            <a:ext cx="9525000" cy="22621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did you think about the customer videos?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Which customer did you relate to the most? Why?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How do the customers use wireless?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were some of their pain points?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5</a:t>
                </a:fld>
                <a:r>
                  <a:rPr lang="en-US" sz="1400" dirty="0"/>
                  <a:t> – Meet Your Customers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7198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9380"/>
          <a:stretch/>
        </p:blipFill>
        <p:spPr>
          <a:xfrm>
            <a:off x="-1241" y="0"/>
            <a:ext cx="10058400" cy="342900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725649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663072"/>
            <a:ext cx="9525000" cy="226215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What’s the customer’s situation?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What’s important to the customer?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How does the customer use their device?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are the pain points?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6</a:t>
                </a:fld>
                <a:r>
                  <a:rPr lang="en-US" sz="1400" dirty="0"/>
                  <a:t> – Meet Your Customers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40743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3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005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008&quot;&gt;&lt;property id=&quot;20148&quot; value=&quot;5&quot;/&gt;&lt;property id=&quot;20300&quot; value=&quot;Slide 1&quot;/&gt;&lt;property id=&quot;20307&quot; value=&quot;262&quot;/&gt;&lt;/object&gt;&lt;object type=&quot;3&quot; unique_id=&quot;10012&quot;&gt;&lt;property id=&quot;20148&quot; value=&quot;5&quot;/&gt;&lt;property id=&quot;20300&quot; value=&quot;Slide 6&quot;/&gt;&lt;property id=&quot;20307&quot; value=&quot;263&quot;/&gt;&lt;/object&gt;&lt;object type=&quot;3&quot; unique_id=&quot;10147&quot;&gt;&lt;property id=&quot;20148&quot; value=&quot;5&quot;/&gt;&lt;property id=&quot;20300&quot; value=&quot;Slide 5&quot;/&gt;&lt;property id=&quot;20307&quot; value=&quot;269&quot;/&gt;&lt;/object&gt;&lt;object type=&quot;3&quot; unique_id=&quot;10149&quot;&gt;&lt;property id=&quot;20148&quot; value=&quot;5&quot;/&gt;&lt;property id=&quot;20300&quot; value=&quot;Slide 4&quot;/&gt;&lt;property id=&quot;20307&quot; value=&quot;277&quot;/&gt;&lt;/object&gt;&lt;object type=&quot;3&quot; unique_id=&quot;10150&quot;&gt;&lt;property id=&quot;20148&quot; value=&quot;5&quot;/&gt;&lt;property id=&quot;20300&quot; value=&quot;Slide 7&quot;/&gt;&lt;property id=&quot;20307&quot; value=&quot;278&quot;/&gt;&lt;/object&gt;&lt;object type=&quot;3&quot; unique_id=&quot;1052466&quot;&gt;&lt;property id=&quot;20148&quot; value=&quot;5&quot;/&gt;&lt;property id=&quot;20300&quot; value=&quot;Slide 27&quot;/&gt;&lt;property id=&quot;20307&quot; value=&quot;279&quot;/&gt;&lt;/object&gt;&lt;object type=&quot;3&quot; unique_id=&quot;1052467&quot;&gt;&lt;property id=&quot;20148&quot; value=&quot;5&quot;/&gt;&lt;property id=&quot;20300&quot; value=&quot;Slide 2&quot;/&gt;&lt;property id=&quot;20307&quot; value=&quot;280&quot;/&gt;&lt;/object&gt;&lt;object type=&quot;3&quot; unique_id=&quot;1052468&quot;&gt;&lt;property id=&quot;20148&quot; value=&quot;5&quot;/&gt;&lt;property id=&quot;20300&quot; value=&quot;Slide 8&quot;/&gt;&lt;property id=&quot;20307&quot; value=&quot;284&quot;/&gt;&lt;/object&gt;&lt;object type=&quot;3&quot; unique_id=&quot;1052472&quot;&gt;&lt;property id=&quot;20148&quot; value=&quot;5&quot;/&gt;&lt;property id=&quot;20300&quot; value=&quot;Slide 9&quot;/&gt;&lt;property id=&quot;20307&quot; value=&quot;285&quot;/&gt;&lt;/object&gt;&lt;object type=&quot;3&quot; unique_id=&quot;1052473&quot;&gt;&lt;property id=&quot;20148&quot; value=&quot;5&quot;/&gt;&lt;property id=&quot;20300&quot; value=&quot;Slide 10&quot;/&gt;&lt;property id=&quot;20307&quot; value=&quot;287&quot;/&gt;&lt;/object&gt;&lt;object type=&quot;3&quot; unique_id=&quot;1052474&quot;&gt;&lt;property id=&quot;20148&quot; value=&quot;5&quot;/&gt;&lt;property id=&quot;20300&quot; value=&quot;Slide 11&quot;/&gt;&lt;property id=&quot;20307&quot; value=&quot;288&quot;/&gt;&lt;/object&gt;&lt;object type=&quot;3&quot; unique_id=&quot;1052475&quot;&gt;&lt;property id=&quot;20148&quot; value=&quot;5&quot;/&gt;&lt;property id=&quot;20300&quot; value=&quot;Slide 12&quot;/&gt;&lt;property id=&quot;20307&quot; value=&quot;294&quot;/&gt;&lt;/object&gt;&lt;object type=&quot;3&quot; unique_id=&quot;1052476&quot;&gt;&lt;property id=&quot;20148&quot; value=&quot;5&quot;/&gt;&lt;property id=&quot;20300&quot; value=&quot;Slide 17&quot;/&gt;&lt;property id=&quot;20307&quot; value=&quot;293&quot;/&gt;&lt;/object&gt;&lt;object type=&quot;3&quot; unique_id=&quot;1052477&quot;&gt;&lt;property id=&quot;20148&quot; value=&quot;5&quot;/&gt;&lt;property id=&quot;20300&quot; value=&quot;Slide 13&quot;/&gt;&lt;property id=&quot;20307&quot; value=&quot;295&quot;/&gt;&lt;/object&gt;&lt;object type=&quot;3&quot; unique_id=&quot;1052478&quot;&gt;&lt;property id=&quot;20148&quot; value=&quot;5&quot;/&gt;&lt;property id=&quot;20300&quot; value=&quot;Slide 18&quot;/&gt;&lt;property id=&quot;20307&quot; value=&quot;289&quot;/&gt;&lt;/object&gt;&lt;object type=&quot;3&quot; unique_id=&quot;1052479&quot;&gt;&lt;property id=&quot;20148&quot; value=&quot;5&quot;/&gt;&lt;property id=&quot;20300&quot; value=&quot;Slide 15&quot;/&gt;&lt;property id=&quot;20307&quot; value=&quot;290&quot;/&gt;&lt;/object&gt;&lt;object type=&quot;3&quot; unique_id=&quot;1052480&quot;&gt;&lt;property id=&quot;20148&quot; value=&quot;5&quot;/&gt;&lt;property id=&quot;20300&quot; value=&quot;Slide 16&quot;/&gt;&lt;property id=&quot;20307&quot; value=&quot;291&quot;/&gt;&lt;/object&gt;&lt;object type=&quot;3&quot; unique_id=&quot;1052481&quot;&gt;&lt;property id=&quot;20148&quot; value=&quot;5&quot;/&gt;&lt;property id=&quot;20300&quot; value=&quot;Slide 26&quot;/&gt;&lt;property id=&quot;20307&quot; value=&quot;292&quot;/&gt;&lt;/object&gt;&lt;object type=&quot;3&quot; unique_id=&quot;1054923&quot;&gt;&lt;property id=&quot;20148&quot; value=&quot;5&quot;/&gt;&lt;property id=&quot;20300&quot; value=&quot;Slide 21&quot;/&gt;&lt;property id=&quot;20307&quot; value=&quot;296&quot;/&gt;&lt;/object&gt;&lt;object type=&quot;3&quot; unique_id=&quot;1054924&quot;&gt;&lt;property id=&quot;20148&quot; value=&quot;5&quot;/&gt;&lt;property id=&quot;20300&quot; value=&quot;Slide 22&quot;/&gt;&lt;property id=&quot;20307&quot; value=&quot;297&quot;/&gt;&lt;/object&gt;&lt;object type=&quot;3&quot; unique_id=&quot;1054925&quot;&gt;&lt;property id=&quot;20148&quot; value=&quot;5&quot;/&gt;&lt;property id=&quot;20300&quot; value=&quot;Slide 24&quot;/&gt;&lt;property id=&quot;20307&quot; value=&quot;298&quot;/&gt;&lt;/object&gt;&lt;object type=&quot;3&quot; unique_id=&quot;1054998&quot;&gt;&lt;property id=&quot;20148&quot; value=&quot;5&quot;/&gt;&lt;property id=&quot;20300&quot; value=&quot;Slide 14&quot;/&gt;&lt;property id=&quot;20307&quot; value=&quot;299&quot;/&gt;&lt;/object&gt;&lt;object type=&quot;3&quot; unique_id=&quot;1058662&quot;&gt;&lt;property id=&quot;20148&quot; value=&quot;5&quot;/&gt;&lt;property id=&quot;20300&quot; value=&quot;Slide 3&quot;/&gt;&lt;property id=&quot;20307&quot; value=&quot;300&quot;/&gt;&lt;/object&gt;&lt;object type=&quot;3&quot; unique_id=&quot;1071878&quot;&gt;&lt;property id=&quot;20148&quot; value=&quot;5&quot;/&gt;&lt;property id=&quot;20300&quot; value=&quot;Slide 19&quot;/&gt;&lt;property id=&quot;20307&quot; value=&quot;302&quot;/&gt;&lt;/object&gt;&lt;object type=&quot;3&quot; unique_id=&quot;1071879&quot;&gt;&lt;property id=&quot;20148&quot; value=&quot;5&quot;/&gt;&lt;property id=&quot;20300&quot; value=&quot;Slide 20&quot;/&gt;&lt;property id=&quot;20307&quot; value=&quot;301&quot;/&gt;&lt;/object&gt;&lt;object type=&quot;3&quot; unique_id=&quot;1071880&quot;&gt;&lt;property id=&quot;20148&quot; value=&quot;5&quot;/&gt;&lt;property id=&quot;20300&quot; value=&quot;Slide 23&quot;/&gt;&lt;property id=&quot;20307&quot; value=&quot;303&quot;/&gt;&lt;/object&gt;&lt;object type=&quot;3&quot; unique_id=&quot;1071881&quot;&gt;&lt;property id=&quot;20148&quot; value=&quot;5&quot;/&gt;&lt;property id=&quot;20300&quot; value=&quot;Slide 25&quot;/&gt;&lt;property id=&quot;20307&quot; value=&quot;304&quot;/&gt;&lt;/object&gt;&lt;/object&gt;&lt;/object&gt;&lt;/database&gt;"/>
  <p:tag name="SECTOMILLISECCONVERTED" val="1"/>
  <p:tag name="ARTICULATE_PROJECT_OPEN" val="0"/>
  <p:tag name="ARTICULATE_SLIDE_COUNT" val="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genta Theme">
  <a:themeElements>
    <a:clrScheme name="T-Mobile">
      <a:dk1>
        <a:srgbClr val="000000"/>
      </a:dk1>
      <a:lt1>
        <a:srgbClr val="FFFFFF"/>
      </a:lt1>
      <a:dk2>
        <a:srgbClr val="6A6A6A"/>
      </a:dk2>
      <a:lt2>
        <a:srgbClr val="9B9B9B"/>
      </a:lt2>
      <a:accent1>
        <a:srgbClr val="E20074"/>
      </a:accent1>
      <a:accent2>
        <a:srgbClr val="E8E8E8"/>
      </a:accent2>
      <a:accent3>
        <a:srgbClr val="C1D82F"/>
      </a:accent3>
      <a:accent4>
        <a:srgbClr val="6DB33F"/>
      </a:accent4>
      <a:accent5>
        <a:srgbClr val="008DA8"/>
      </a:accent5>
      <a:accent6>
        <a:srgbClr val="9B9B9B"/>
      </a:accent6>
      <a:hlink>
        <a:srgbClr val="E20074"/>
      </a:hlink>
      <a:folHlink>
        <a:srgbClr val="6A6A6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90000"/>
          </a:schemeClr>
        </a:soli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/>
      <a:lstStyle>
        <a:defPPr marL="0" indent="0">
          <a:spcAft>
            <a:spcPts val="2400"/>
          </a:spcAft>
          <a:buNone/>
          <a:defRPr sz="2400" dirty="0" smtClean="0">
            <a:solidFill>
              <a:schemeClr val="tx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chived_x0020_Training_x0020_Title xmlns="5e9b776e-d912-43ff-9491-1013a5e9c2f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CD744300BD749A224ECB883DBCA9E" ma:contentTypeVersion="2" ma:contentTypeDescription="Create a new document." ma:contentTypeScope="" ma:versionID="f7aaf17e372033f96dab176f28b54463">
  <xsd:schema xmlns:xsd="http://www.w3.org/2001/XMLSchema" xmlns:xs="http://www.w3.org/2001/XMLSchema" xmlns:p="http://schemas.microsoft.com/office/2006/metadata/properties" xmlns:ns2="5e9b776e-d912-43ff-9491-1013a5e9c2fc" xmlns:ns3="0bf914e1-08b8-4965-b6e1-099f4b495665" targetNamespace="http://schemas.microsoft.com/office/2006/metadata/properties" ma:root="true" ma:fieldsID="94d4f23d6afce78ae9d6b08833d73459" ns2:_="" ns3:_="">
    <xsd:import namespace="5e9b776e-d912-43ff-9491-1013a5e9c2fc"/>
    <xsd:import namespace="0bf914e1-08b8-4965-b6e1-099f4b495665"/>
    <xsd:element name="properties">
      <xsd:complexType>
        <xsd:sequence>
          <xsd:element name="documentManagement">
            <xsd:complexType>
              <xsd:all>
                <xsd:element ref="ns2:Archived_x0020_Training_x0020_Titl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b776e-d912-43ff-9491-1013a5e9c2fc" elementFormDefault="qualified">
    <xsd:import namespace="http://schemas.microsoft.com/office/2006/documentManagement/types"/>
    <xsd:import namespace="http://schemas.microsoft.com/office/infopath/2007/PartnerControls"/>
    <xsd:element name="Archived_x0020_Training_x0020_Title" ma:index="8" nillable="true" ma:displayName="Archived Training Title" ma:internalName="Archived_x0020_Training_x0020_Tit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914e1-08b8-4965-b6e1-099f4b495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289C8-FDB1-4CAE-9C73-F6BE85124999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0bf914e1-08b8-4965-b6e1-099f4b495665"/>
    <ds:schemaRef ds:uri="http://purl.org/dc/dcmitype/"/>
    <ds:schemaRef ds:uri="http://purl.org/dc/elements/1.1/"/>
    <ds:schemaRef ds:uri="http://schemas.microsoft.com/office/infopath/2007/PartnerControls"/>
    <ds:schemaRef ds:uri="5e9b776e-d912-43ff-9491-1013a5e9c2f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23F81B2-B81E-4DCA-9D4E-77FDBCD88B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9b776e-d912-43ff-9491-1013a5e9c2fc"/>
    <ds:schemaRef ds:uri="0bf914e1-08b8-4965-b6e1-099f4b495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057B2E-F7FB-47B2-B0A3-79F82503A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T-Mobile Template 2010 v02</Template>
  <TotalTime>5763</TotalTime>
  <Words>229</Words>
  <Application>Microsoft Office PowerPoint</Application>
  <PresentationFormat>Custom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Arial Bold</vt:lpstr>
      <vt:lpstr>Arial Rounded MT Bold</vt:lpstr>
      <vt:lpstr>Tele-GroteskHal</vt:lpstr>
      <vt:lpstr>Tele-GroteskUlt</vt:lpstr>
      <vt:lpstr>Wingdings</vt:lpstr>
      <vt:lpstr>Magenta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&lt;Content Manager Name Here&gt;</Manager>
  <Company>Your Company Name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- Headline</dc:title>
  <dc:subject>&lt;Event Name Here&gt;</dc:subject>
  <dc:creator>Your User Name</dc:creator>
  <dc:description>Template:_x000d_
Formatting:_x000d_
Event Date:_x000d_
Event Location:_x000d_
Audience Type:</dc:description>
  <cp:lastModifiedBy>Johnston, Marissa</cp:lastModifiedBy>
  <cp:revision>1417</cp:revision>
  <cp:lastPrinted>2016-04-17T20:23:05Z</cp:lastPrinted>
  <dcterms:created xsi:type="dcterms:W3CDTF">2011-01-21T18:16:17Z</dcterms:created>
  <dcterms:modified xsi:type="dcterms:W3CDTF">2018-07-17T17:36:58Z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0x01010066ECD744300BD749A224ECB883DBCA9E</vt:lpwstr>
  </property>
  <property fmtid="{D5CDD505-2E9C-101B-9397-08002B2CF9AE}" pid="3" name="ArticulateGUID">
    <vt:lpwstr>8FB361DF-565F-4FB2-9B0D-94D0FEB67133</vt:lpwstr>
  </property>
  <property fmtid="{D5CDD505-2E9C-101B-9397-08002B2CF9AE}" pid="4" name="ArticulatePath">
    <vt:lpwstr>https://tmobileusa.sharepoint.com/teams/FCAT/EVERGREEN/2017325/Development Documents/03 - Development/Day 03 Bringing Un-Carrier to Life/Meet_Your_Customers_PPT</vt:lpwstr>
  </property>
</Properties>
</file>